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7" r:id="rId4"/>
    <p:sldId id="268" r:id="rId5"/>
    <p:sldId id="269" r:id="rId6"/>
    <p:sldId id="270" r:id="rId7"/>
    <p:sldId id="265" r:id="rId8"/>
    <p:sldId id="266" r:id="rId9"/>
    <p:sldId id="272" r:id="rId10"/>
    <p:sldId id="271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59" r:id="rId21"/>
    <p:sldId id="282" r:id="rId22"/>
    <p:sldId id="286" r:id="rId23"/>
    <p:sldId id="285" r:id="rId24"/>
    <p:sldId id="284" r:id="rId25"/>
    <p:sldId id="283" r:id="rId26"/>
    <p:sldId id="262" r:id="rId27"/>
    <p:sldId id="263" r:id="rId28"/>
    <p:sldId id="264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/>
    <p:restoredTop sz="94580"/>
  </p:normalViewPr>
  <p:slideViewPr>
    <p:cSldViewPr snapToGrid="0" snapToObjects="1">
      <p:cViewPr varScale="1">
        <p:scale>
          <a:sx n="80" d="100"/>
          <a:sy n="80" d="100"/>
        </p:scale>
        <p:origin x="4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EC3FF-1268-8945-A264-4D99953FA3AF}" type="datetimeFigureOut">
              <a:rPr kumimoji="1" lang="zh-CN" altLang="en-US" smtClean="0"/>
              <a:t>2019/3/24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7F55B5-5C27-9247-91BF-8BF1BF27B2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52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命名实体识别（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Entity Recognition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）就是从一段自然语言文本中找出相关实体，并标注出其位置以及类型，如下图。它是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领域中一些复杂任务（例如关系抽取，信息检索等）的基础。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55B5-5C27-9247-91BF-8BF1BF27B22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2399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一直是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NLP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领域中的研究热点，从早期基于词典和规则的方法，到传统机器学习的方法，到近年来基于深度学习的方法，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研究进展的大概趋势大致如下图所示。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55B5-5C27-9247-91BF-8BF1BF27B22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66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在基于机器学习的方法中，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被当作是序列标注问题。与分类问题相比，序列标注问题中当前的预测标签不仅与当前的输入特征相关，还与之前的预测标签相关，即预测标签序列之间是有强相互依赖关系的。例如，使用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标签策略进行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时，正确的标签序列中标签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后面是不会接标签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55B5-5C27-9247-91BF-8BF1BF27B22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5306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﻿“PDT” means product name and “SPC” means specification name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55B5-5C27-9247-91BF-8BF1BF27B22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810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﻿We represent the state as a vector St, which consists of the following information: (1) The serialized vector representations of current instance, which are observed from the </a:t>
            </a:r>
            <a:r>
              <a:rPr kumimoji="1" lang="en-US" altLang="zh-CN" dirty="0" err="1"/>
              <a:t>BiLSTM</a:t>
            </a:r>
            <a:r>
              <a:rPr kumimoji="1" lang="en-US" altLang="zh-CN" dirty="0"/>
              <a:t> layer of baseline model. (2) The label scores calculated with output of the MLP layer from the shared encoder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55B5-5C27-9247-91BF-8BF1BF27B22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40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they propose that the variability of the predictions over successive forward passes due to dropout can be interpreted as a measure of the model’s uncertainty (Gal</a:t>
            </a:r>
          </a:p>
          <a:p>
            <a:r>
              <a:rPr kumimoji="1" lang="en-US" altLang="zh-CN" dirty="0"/>
              <a:t>﻿One measure of our uncertainty on the </a:t>
            </a:r>
            <a:r>
              <a:rPr kumimoji="1" lang="en-US" altLang="zh-CN" dirty="0" err="1"/>
              <a:t>ith</a:t>
            </a:r>
            <a:r>
              <a:rPr kumimoji="1" lang="en-US" altLang="zh-CN" dirty="0"/>
              <a:t> word is fi, the fraction of models which disagreed with the most popular choice:</a:t>
            </a:r>
          </a:p>
          <a:p>
            <a:r>
              <a:rPr kumimoji="1" lang="en-US" altLang="zh-CN" dirty="0" err="1"/>
              <a:t>maxy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55B5-5C27-9247-91BF-8BF1BF27B22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2525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﻿“</a:t>
            </a:r>
            <a:r>
              <a:rPr kumimoji="1" lang="en-US" altLang="zh-CN" dirty="0" err="1"/>
              <a:t>Id.c</a:t>
            </a:r>
            <a:r>
              <a:rPr kumimoji="1" lang="en-US" altLang="zh-CN" dirty="0"/>
              <a:t>.” indicates using identical character strings between the two languages as the seed dictionary</a:t>
            </a:r>
          </a:p>
          <a:p>
            <a:r>
              <a:rPr kumimoji="1" lang="en-US" altLang="zh-CN" dirty="0"/>
              <a:t>﻿“Adv.” indicates using adversarial training and mutual nearest neighbors to induce a seed dictionary.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55B5-5C27-9247-91BF-8BF1BF27B225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9653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 mainly focus on leveraging morphological similarities for cross-lingual joint training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55B5-5C27-9247-91BF-8BF1BF27B225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75465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 bottom layer is shared by all tasks and domains. The domain projections contain one projection per domain and the task specific models (top layer) contain one model per task.</a:t>
            </a:r>
          </a:p>
          <a:p>
            <a:endParaRPr kumimoji="1" lang="en-US" altLang="zh-CN" dirty="0"/>
          </a:p>
          <a:p>
            <a:r>
              <a:rPr lang="en-US" altLang="zh-CN" dirty="0"/>
              <a:t>State-of-the-art results on Chinese word segmentation and named entity recognition in social media data.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7F55B5-5C27-9247-91BF-8BF1BF27B225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8575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2C7282-2D7A-E74D-8D9B-65BED7FD02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C6BACF-9E71-9348-ADD9-E1D344483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19FB47-3129-744C-8B02-9C52F765D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839A79-BCA2-E144-B955-846402C93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D46D7B-5672-DF44-9E0E-20D34117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9220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02E9D-49D3-D24F-813D-8F28EEDA9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89A9B9-9FA0-0649-AD80-E36EB1855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E280FB-998D-7E45-A497-C7863646F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A1BBA3-FEB9-5243-AB9A-F6BC5F06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40CDA2-2F07-C043-813D-5B175638F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028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6014F9E-6DB1-E64D-8912-3ED4AF821F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EA54F7-FDB4-3D48-8F21-FF167E6AA1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6E7473-D59E-7C43-B4A5-DD437DBD1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EDB991-853A-4847-8C2D-6A94ED8D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2FC20-2F4F-CF4A-8C03-387C6E632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474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5428E4-D884-DF40-97A0-B98566D2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737AF4-CEAE-B445-98E0-7FAD69D91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D968F6-2AEF-994B-B361-12C690A0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3A8B15-67E7-4E43-9B99-EA900C0BF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A90EBC-3250-5D4E-8038-D824C8FBD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2362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090FC-2377-B045-9545-84EFD7447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982CC9-5AC2-7945-8750-44D957D963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8A583B-BFAD-8042-BF37-2EE68EA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EE1CB9-3308-3448-8C34-FE7A0AE7A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47226-CA39-2140-9166-ECD4AF8CB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3575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01EED8-1529-294E-BC05-005CDEB09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DE3B6C-6C46-C34D-8E82-0993F166D7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1C6E803-DDFF-EC45-AA63-42804F62A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52742A-E963-C245-9F67-E66F3892F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DD532B-A3BF-A04B-81A0-67EAE79C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D95EEB-FD6D-5347-B922-9D395E70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5935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1F2568-141A-AA44-90EB-F0C86F7BA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97B5DC-4A08-4249-94AF-AB5D1B665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515336-2C7D-F24C-95C6-039CCE85B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41B4C41-4DF9-DA4B-BC52-45DCB80F45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E825247-ECE0-A944-AC5C-3A4AC02BCC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83A7EEA-B0C9-E14C-8093-C27134A6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0208E2-C61F-7549-BBFB-52816C65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66168D0-FF2D-A049-9195-D6028C07D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6529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7C811-1686-6B40-B22B-607DF87D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61DD1FA-96BE-4448-BD43-2D8DBD8E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6A794D-B593-2446-947E-D83109EF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2E41AC4-908E-4742-AA51-81F3EE1EC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73851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C4C90DD-B4E8-7D43-9194-FAE7A980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CCFB9B-57A4-E048-A709-CCE5B4823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3C726D-6CFE-1C43-B21F-5E06DF3AC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044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B78A0-C284-6D48-BB78-D262B2A7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E1F4D3-EFD1-D840-985B-F336607C2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E361A8-FC75-9744-A71F-1C9A2D5300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BFEC89-D135-B348-8121-E2494E51B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76F8660-34BF-C640-9E8F-0B0FB335B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4D747A-9B85-7E49-9A62-36D0ACFDA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992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5FA2D-881B-E749-8A57-CAC7DDE0B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51540D-1CF1-E440-8D09-CA1FD1FED3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B87DAF3-7926-834E-9027-BA67D30F8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4E45D7-5208-7F48-8AB7-9CCE99E4B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F6BB3D-F3AD-5740-9830-AD1497D7C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8F3649-A514-F74B-B851-CEB9A2C2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632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260823-3575-4B44-A539-A9E1A79A6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157890-144E-9A4B-A1C2-6D1EFA053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2EA682-F947-5448-A92B-10C02B5455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F2AA9-24EC-0F4C-A9CD-B22C0053ABC7}" type="datetimeFigureOut">
              <a:rPr kumimoji="1" lang="zh-CN" altLang="en-US" smtClean="0"/>
              <a:t>2019/3/23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AA284-D9CF-8943-A070-D74871C3C0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025163-F3F2-6142-937C-0115C52E38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04C64-3307-7841-9695-560A99370CE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35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B76463-60E2-294D-99E0-1254E14064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4400" dirty="0"/>
              <a:t>A Literature Study about Named Entity Recognition on 2018 venue</a:t>
            </a:r>
            <a:endParaRPr kumimoji="1" lang="zh-CN" altLang="en-US" sz="4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1AFC8E-765D-CC4C-8794-B225577251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Presenter: Longxu Dou</a:t>
            </a:r>
          </a:p>
          <a:p>
            <a:pPr algn="r"/>
            <a:r>
              <a:rPr kumimoji="1" lang="en-US" altLang="zh-CN" dirty="0"/>
              <a:t>2019.3.25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7731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878C97-1E71-AA4A-82AF-85DCF06CA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Framework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9A84805-6236-4F4A-9CC5-EC7BB776B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0253" y="1438602"/>
            <a:ext cx="8951494" cy="541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625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ADC068-412D-9B40-8807-5120FFA9D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73C1D52-6B6A-ED45-A545-DCDEA3523F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3550" y="2413794"/>
            <a:ext cx="8724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776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702E8-37A2-2C49-85DE-11622948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/>
              </a:rPr>
              <a:t>Deep Activate Learning for Named Entity Recognition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19150F3-102B-0A49-AA39-972F8C811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5657"/>
            <a:ext cx="10515600" cy="405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9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7606EB-B91E-1F4F-868C-0F7CFC8B3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Uncertainty Sampling strategy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DBCE6C-EF56-1746-91A6-1A7116CF4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Least Confidence: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Maximum Normalized Log-Probability (MNLP):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Bayesian Active Learning by Disagreement (BALD): 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C2D374-20CC-694F-91A4-5A00BF935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315" y="1825625"/>
            <a:ext cx="3657600" cy="546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98FF8F-A70F-2E41-BA9B-6DC37B705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642" y="3531394"/>
            <a:ext cx="5080000" cy="9398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460918-178A-E24C-A4F7-877D17719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642" y="5465763"/>
            <a:ext cx="57404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71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48B5F-C795-8646-AA23-3F2809B34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32" y="59352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Result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AFE292-FDB5-8142-B395-42B3FC776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5C6665-EE08-3443-B4EA-D7838B89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58" y="1384915"/>
            <a:ext cx="7817462" cy="54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98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64DA0E-A063-E147-B982-2ADAEBF51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Learning Named Entity Tagger using Domain-Specific Dictionary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F741E44-BCE0-DF45-9277-52FD2DFE0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779" y="2127576"/>
            <a:ext cx="10515600" cy="25603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45D5A55-F383-2441-BCF3-7FE213B357BD}"/>
              </a:ext>
            </a:extLst>
          </p:cNvPr>
          <p:cNvSpPr txBox="1"/>
          <p:nvPr/>
        </p:nvSpPr>
        <p:spPr>
          <a:xfrm>
            <a:off x="3529263" y="4908884"/>
            <a:ext cx="1973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dirty="0"/>
              <a:t>Fuzzy CRF</a:t>
            </a:r>
            <a:endParaRPr kumimoji="1" lang="zh-CN" altLang="en-US" sz="3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119DF9-73C1-3744-BFA2-7280E241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579" y="4655916"/>
            <a:ext cx="40386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6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1C34B-84F8-9F4C-A481-06EE8E81D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Tie or Break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B848A8-E4E2-394B-9A90-1D113CE663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081" y="5536991"/>
            <a:ext cx="5194300" cy="1003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9520E8A-7116-FE49-BB0A-91DE0833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007289"/>
            <a:ext cx="115824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154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70798-01B6-1D46-9FD7-8BE38A1C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Performance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8EB061C-55A2-224F-A21E-7D9CA3333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508" y="1947362"/>
            <a:ext cx="11719492" cy="349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187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70798-01B6-1D46-9FD7-8BE38A1CB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Performance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CED1F3-B94D-BC45-B414-AE4518CA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236" y="1690688"/>
            <a:ext cx="56134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63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0D677-F564-4A47-90C3-AB57CADFF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Dictionary Refinement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8A0EF6-BE7E-EF48-A9D3-8F0E5532B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8" y="2705120"/>
            <a:ext cx="11307983" cy="273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92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0F1EDA-566F-EB42-A47C-4471FE876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is NER?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A4B490-3081-6942-89E6-704A774C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648" y="1690688"/>
            <a:ext cx="10046703" cy="4315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70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036C5-93BD-5A40-B713-9E431A875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Cross-Lingual Named Entity Recognition with Minimal Resources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E2343D-4F0B-FC46-968B-77484B1788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/>
              <a:t>Motivation:</a:t>
            </a:r>
          </a:p>
          <a:p>
            <a:pPr lvl="1"/>
            <a:r>
              <a:rPr kumimoji="1" lang="en-US" altLang="zh-CN" sz="2800" dirty="0"/>
              <a:t>It remains a challenge to apply NER models to languages with limited amounts of labeled data.</a:t>
            </a:r>
          </a:p>
          <a:p>
            <a:endParaRPr kumimoji="1" lang="en-US" altLang="zh-CN" sz="3200" dirty="0"/>
          </a:p>
          <a:p>
            <a:r>
              <a:rPr kumimoji="1" lang="en-US" altLang="zh-CN" sz="3200" dirty="0"/>
              <a:t>Problem:</a:t>
            </a:r>
          </a:p>
          <a:p>
            <a:pPr lvl="1"/>
            <a:r>
              <a:rPr kumimoji="1" lang="en-US" altLang="zh-CN" sz="2800" dirty="0"/>
              <a:t>how to effectively perform lexical mapping between the languages.</a:t>
            </a:r>
          </a:p>
          <a:p>
            <a:pPr lvl="1"/>
            <a:r>
              <a:rPr kumimoji="1" lang="en-US" altLang="zh-CN" sz="2800" dirty="0"/>
              <a:t>how to address word order differences. </a:t>
            </a:r>
          </a:p>
          <a:p>
            <a:pPr marL="457200" lvl="1" indent="0">
              <a:buNone/>
            </a:pPr>
            <a:endParaRPr kumimoji="1" lang="en-US" altLang="zh-CN" sz="2800" dirty="0"/>
          </a:p>
          <a:p>
            <a:endParaRPr kumimoji="1" lang="en-US" altLang="zh-CN" sz="3200" dirty="0"/>
          </a:p>
          <a:p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36821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AE4310-69A0-2041-AC93-5A88FDCFF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Previous Methods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1560A-363C-CB4A-9647-8035F4358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dictionary-based method</a:t>
            </a:r>
          </a:p>
          <a:p>
            <a:pPr lvl="1"/>
            <a:r>
              <a:rPr kumimoji="1" lang="en-US" altLang="zh-CN" dirty="0"/>
              <a:t>Use parallel corpora to project annotations between languages through word alignment.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However, these methods are largely predicated on the the availability of large-scale parallel resources.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Solution: </a:t>
            </a:r>
          </a:p>
          <a:p>
            <a:pPr lvl="1"/>
            <a:r>
              <a:rPr kumimoji="1" lang="en-US" altLang="zh-CN" dirty="0"/>
              <a:t>embedding-based method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3788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12566-4BDB-8447-A69E-FC3B68AC3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Resource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AE7872-6C2C-B144-9F30-E4406C4816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kumimoji="1" lang="en-US" altLang="zh-CN" sz="2800" dirty="0"/>
              <a:t>Labeled training data in the source language. </a:t>
            </a:r>
          </a:p>
          <a:p>
            <a:pPr lvl="1"/>
            <a:endParaRPr kumimoji="1" lang="en-US" altLang="zh-CN" sz="2800" dirty="0"/>
          </a:p>
          <a:p>
            <a:pPr lvl="1"/>
            <a:r>
              <a:rPr kumimoji="1" lang="en-US" altLang="zh-CN" sz="2800" dirty="0"/>
              <a:t>Monolingual corpora in both source and target languages.</a:t>
            </a:r>
          </a:p>
          <a:p>
            <a:pPr lvl="1"/>
            <a:endParaRPr kumimoji="1" lang="en-US" altLang="zh-CN" sz="2800" dirty="0"/>
          </a:p>
          <a:p>
            <a:pPr lvl="1"/>
            <a:r>
              <a:rPr kumimoji="1" lang="en-US" altLang="zh-CN" sz="2800" dirty="0"/>
              <a:t>A dictionary, either a small pre-existing one, or one induced by unsupervised methods.</a:t>
            </a:r>
          </a:p>
          <a:p>
            <a:pPr marL="0" indent="0">
              <a:buNone/>
            </a:pP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802733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E28200-2291-BB42-8967-EC171182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CEC7CF-A143-8943-8369-8715B5624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Train </a:t>
            </a:r>
            <a:r>
              <a:rPr kumimoji="1" lang="en-US" altLang="zh-CN" dirty="0">
                <a:solidFill>
                  <a:srgbClr val="FF0000"/>
                </a:solidFill>
              </a:rPr>
              <a:t>separate word embeddings </a:t>
            </a:r>
            <a:r>
              <a:rPr kumimoji="1" lang="en-US" altLang="zh-CN" dirty="0"/>
              <a:t>using monolingual corpora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Project word embeddings in the two languages into a </a:t>
            </a:r>
            <a:r>
              <a:rPr kumimoji="1" lang="en-US" altLang="zh-CN" dirty="0">
                <a:solidFill>
                  <a:srgbClr val="FF0000"/>
                </a:solidFill>
              </a:rPr>
              <a:t>shared embedding space</a:t>
            </a:r>
            <a:r>
              <a:rPr kumimoji="1" lang="en-US" altLang="zh-CN" dirty="0"/>
              <a:t> .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/>
              <a:t>For each word in the source language training data, </a:t>
            </a:r>
            <a:r>
              <a:rPr kumimoji="1" lang="en-US" altLang="zh-CN" dirty="0">
                <a:solidFill>
                  <a:srgbClr val="FF0000"/>
                </a:solidFill>
              </a:rPr>
              <a:t>translate</a:t>
            </a:r>
            <a:r>
              <a:rPr kumimoji="1" lang="en-US" altLang="zh-CN" dirty="0"/>
              <a:t> it by finding its nearest neighbor in the shared embedding space.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dirty="0">
                <a:solidFill>
                  <a:srgbClr val="FF0000"/>
                </a:solidFill>
              </a:rPr>
              <a:t>Train an NER model </a:t>
            </a:r>
            <a:r>
              <a:rPr kumimoji="1" lang="en-US" altLang="zh-CN" dirty="0"/>
              <a:t>using the translated words along with the named entity tags from the English corpus</a:t>
            </a:r>
          </a:p>
        </p:txBody>
      </p:sp>
    </p:spTree>
    <p:extLst>
      <p:ext uri="{BB962C8B-B14F-4D97-AF65-F5344CB8AC3E}">
        <p14:creationId xmlns:p14="http://schemas.microsoft.com/office/powerpoint/2010/main" val="1046475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181B06-BE9B-AE47-B083-0026116F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Learning Bilingual Embeddings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72F060A-7473-FE45-9123-70A9FA8AFC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1690688"/>
            <a:ext cx="12192000" cy="31411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B8A802-660F-7746-986C-E05666099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81" y="5662863"/>
            <a:ext cx="7639666" cy="607931"/>
          </a:xfrm>
          <a:prstGeom prst="rect">
            <a:avLst/>
          </a:prstGeom>
          <a:ln>
            <a:solidFill>
              <a:srgbClr val="FF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5029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628930-EC38-6246-A099-563A3A3C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Word Order Differences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A975E5D-BB13-E846-BA72-EB4AE17073BF}"/>
              </a:ext>
            </a:extLst>
          </p:cNvPr>
          <p:cNvSpPr/>
          <p:nvPr/>
        </p:nvSpPr>
        <p:spPr>
          <a:xfrm>
            <a:off x="838200" y="5325526"/>
            <a:ext cx="100543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We propose to alleviate this problem by adding a self-attention layer on top of the word-level Bi-LSTM.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B1E0981-CA99-9F47-86C3-7B7E688A6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8150"/>
            <a:ext cx="11300452" cy="309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48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8B029D-4883-ED47-9BDC-1020545AF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NER F1 scores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F0D355-09E8-044B-99A5-4FE21F7EC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90307"/>
            <a:ext cx="9095874" cy="50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268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C2212-5FE4-CD4B-A5B6-B10D8A833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altLang="zh-CN" b="1" dirty="0"/>
              <a:t>Multi-Task</a:t>
            </a:r>
            <a:r>
              <a:rPr lang="en-US" altLang="zh-CN" dirty="0"/>
              <a:t> </a:t>
            </a:r>
            <a:r>
              <a:rPr lang="en-US" altLang="zh-CN" b="1" dirty="0"/>
              <a:t>Cross-Lingual</a:t>
            </a:r>
            <a:r>
              <a:rPr lang="en-US" altLang="zh-CN" dirty="0"/>
              <a:t> Sequence Tagging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F5E5E1B-4544-9C4F-8DC7-9C72CC325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5225" y="1690688"/>
            <a:ext cx="3662270" cy="51673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D0B8F7C-2E9C-8647-A4C5-7E6A608DB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7534" y="1523666"/>
            <a:ext cx="60579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35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502B8-04FE-8E40-9370-E372E22E7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Multi-task Domain Adaptation for Sequence Tagging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B7BCA5B-6BA8-FE4B-A736-735EE1597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5844" y="1931009"/>
            <a:ext cx="5960311" cy="4926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C43A2-3CA8-0347-B7D6-C5AF4089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NER History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7E4A75F-4E71-464C-BF36-2DF2B1AD8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12971" y="1851986"/>
            <a:ext cx="88773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91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2D535-93A1-C34A-A9D4-676E76DA3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 Definition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28F844E-4356-D847-9247-56E409D20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10976476" cy="503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7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4E1A1-D53C-1943-A905-BC55CD5E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Sequence Labeling Problem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B8F6A1-CAC7-7549-9AF3-569B18EC57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FDF6E2-062A-AF4B-B4ED-2A7ED69B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2813"/>
            <a:ext cx="10888579" cy="523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5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32400E-8AA8-0649-A1BC-D5DDE7BF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Neural Network CRF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E93417E-1F7A-2C4E-BDA4-57D5E8D5C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4821" y="1328318"/>
            <a:ext cx="10278979" cy="5364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947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62B3E-F7BD-E34E-8DE5-CAD9C37D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Involved Paper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D18A8-5716-CB4B-B116-4BF4DECEE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Neural </a:t>
            </a:r>
            <a:r>
              <a:rPr lang="en-US" altLang="zh-CN" dirty="0">
                <a:solidFill>
                  <a:srgbClr val="FF0000"/>
                </a:solidFill>
              </a:rPr>
              <a:t>Cross-Lingual</a:t>
            </a:r>
            <a:r>
              <a:rPr lang="en-US" altLang="zh-CN" dirty="0"/>
              <a:t> Named Entity Recognition with Minimal Resources, NAACL2018</a:t>
            </a:r>
          </a:p>
          <a:p>
            <a:r>
              <a:rPr lang="en-US" altLang="zh-CN" dirty="0"/>
              <a:t>Learning Named Entity Tagger using </a:t>
            </a:r>
            <a:r>
              <a:rPr lang="en-US" altLang="zh-CN" dirty="0">
                <a:solidFill>
                  <a:srgbClr val="FF0000"/>
                </a:solidFill>
              </a:rPr>
              <a:t>Domain-Specific Dictionary</a:t>
            </a:r>
            <a:r>
              <a:rPr lang="en-US" altLang="zh-CN" dirty="0"/>
              <a:t>,EMNLP2018</a:t>
            </a:r>
          </a:p>
          <a:p>
            <a:r>
              <a:rPr lang="en-US" altLang="zh-CN" dirty="0">
                <a:solidFill>
                  <a:srgbClr val="FF0000"/>
                </a:solidFill>
                <a:effectLst/>
              </a:rPr>
              <a:t>Deep Activate Learning </a:t>
            </a:r>
            <a:r>
              <a:rPr lang="en-US" altLang="zh-CN" dirty="0">
                <a:effectLst/>
              </a:rPr>
              <a:t>for Named Entity Recognition, ICLR2018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Distantly Supervised </a:t>
            </a:r>
            <a:r>
              <a:rPr lang="en-US" altLang="zh-CN" dirty="0"/>
              <a:t>NER with Partial Annotation Learning and Reinforcement Learning, COLING2018</a:t>
            </a:r>
          </a:p>
          <a:p>
            <a:endParaRPr lang="en-US" altLang="zh-CN" dirty="0">
              <a:effectLst/>
            </a:endParaRPr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15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2385F-A36D-2949-84A9-87473DC3F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Distantly Supervised NER with Partial Annotation Learning and Reinforcement Learning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4D19CA1-7B14-D247-B5BE-B8D98CD23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225" y="2791326"/>
            <a:ext cx="11509549" cy="231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6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966DF-1A45-7C41-A9C4-24879FACA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LSTM-CRF-PA for Incomplete Annotation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E8D3DE0-57F8-214A-9624-8D3FA6CCB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2862" y="1945168"/>
            <a:ext cx="9911611" cy="3360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17B3FBE-FD70-0342-861A-6F37C214E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049" y="5559926"/>
            <a:ext cx="4432300" cy="99060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922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2560</TotalTime>
  <Words>502</Words>
  <Application>Microsoft Macintosh PowerPoint</Application>
  <PresentationFormat>宽屏</PresentationFormat>
  <Paragraphs>94</Paragraphs>
  <Slides>28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等线</vt:lpstr>
      <vt:lpstr>等线 Light</vt:lpstr>
      <vt:lpstr>Arial</vt:lpstr>
      <vt:lpstr>Office 主题​​</vt:lpstr>
      <vt:lpstr>A Literature Study about Named Entity Recognition on 2018 venue</vt:lpstr>
      <vt:lpstr>What is NER?</vt:lpstr>
      <vt:lpstr>NER History</vt:lpstr>
      <vt:lpstr>Problem Definition</vt:lpstr>
      <vt:lpstr>Sequence Labeling Problem</vt:lpstr>
      <vt:lpstr>Neural Network CRF</vt:lpstr>
      <vt:lpstr>Involved Paper</vt:lpstr>
      <vt:lpstr>Distantly Supervised NER with Partial Annotation Learning and Reinforcement Learning</vt:lpstr>
      <vt:lpstr>LSTM-CRF-PA for Incomplete Annotation</vt:lpstr>
      <vt:lpstr>Framework</vt:lpstr>
      <vt:lpstr>Results</vt:lpstr>
      <vt:lpstr>Deep Activate Learning for Named Entity Recognition</vt:lpstr>
      <vt:lpstr>Uncertainty Sampling strategy</vt:lpstr>
      <vt:lpstr>Result</vt:lpstr>
      <vt:lpstr>Learning Named Entity Tagger using Domain-Specific Dictionary</vt:lpstr>
      <vt:lpstr>Tie or Break</vt:lpstr>
      <vt:lpstr>Performance</vt:lpstr>
      <vt:lpstr>Performance</vt:lpstr>
      <vt:lpstr>Dictionary Refinement</vt:lpstr>
      <vt:lpstr>Neural Cross-Lingual Named Entity Recognition with Minimal Resources</vt:lpstr>
      <vt:lpstr>Previous Methods</vt:lpstr>
      <vt:lpstr>Resource</vt:lpstr>
      <vt:lpstr>Pipeline</vt:lpstr>
      <vt:lpstr>Learning Bilingual Embeddings</vt:lpstr>
      <vt:lpstr>Word Order Differences</vt:lpstr>
      <vt:lpstr>NER F1 scores</vt:lpstr>
      <vt:lpstr>Multi-Task Cross-Lingual Sequence Tagging</vt:lpstr>
      <vt:lpstr>Multi-task Domain Adaptation for Sequence Tagging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study on Cross-Lingual Named Entity Recognition</dc:title>
  <dc:creator>Dou Longxu</dc:creator>
  <cp:lastModifiedBy>Dou Longxu</cp:lastModifiedBy>
  <cp:revision>29</cp:revision>
  <dcterms:created xsi:type="dcterms:W3CDTF">2019-03-23T13:22:01Z</dcterms:created>
  <dcterms:modified xsi:type="dcterms:W3CDTF">2019-03-25T08:02:14Z</dcterms:modified>
</cp:coreProperties>
</file>